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1" r:id="rId3"/>
    <p:sldId id="257" r:id="rId4"/>
    <p:sldId id="259" r:id="rId5"/>
    <p:sldId id="260" r:id="rId6"/>
    <p:sldId id="261" r:id="rId7"/>
    <p:sldId id="262" r:id="rId8"/>
    <p:sldId id="263" r:id="rId9"/>
    <p:sldId id="270" r:id="rId10"/>
    <p:sldId id="274" r:id="rId11"/>
    <p:sldId id="266" r:id="rId12"/>
    <p:sldId id="267" r:id="rId13"/>
    <p:sldId id="275" r:id="rId14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9"/>
  </p:normalViewPr>
  <p:slideViewPr>
    <p:cSldViewPr snapToGrid="0" snapToObjects="1">
      <p:cViewPr varScale="1">
        <p:scale>
          <a:sx n="110" d="100"/>
          <a:sy n="110" d="100"/>
        </p:scale>
        <p:origin x="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013EC-414F-9042-B5E7-3EAAF0D5D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12E714-A0D7-FC4D-ABF8-4BBAAF7028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757D07-525F-C34C-94A5-E53DCA4A1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0308-0EC5-E04E-AF9D-448A16A72BD9}" type="datetimeFigureOut">
              <a:rPr kumimoji="1" lang="ko-Kore-KR" altLang="en-US" smtClean="0"/>
              <a:t>2020. 9. 20.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B94098-CA78-E042-9BC6-C31F7161D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1B19D2-DD38-7042-B665-F16E89D11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1A9A9-3233-0541-96B1-60B37FD410D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06111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2EBAB-D8DC-7549-AB14-1EDF8275A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F626B4-7F3F-B946-BC6A-9314D56F9A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A6AE1B-07CE-B641-BFF9-664DBDBBE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0308-0EC5-E04E-AF9D-448A16A72BD9}" type="datetimeFigureOut">
              <a:rPr kumimoji="1" lang="ko-Kore-KR" altLang="en-US" smtClean="0"/>
              <a:t>2020. 9. 20.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FA5B6F-4ABF-8546-96CB-925A1CFE1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9A8B4-2E94-E743-8C05-83E4FF38B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1A9A9-3233-0541-96B1-60B37FD410D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327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A40574E-1BAC-714A-AF6D-28FBEAA29F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CDC784-C043-7445-A85A-F24EBBC294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43EFE0-2E27-B442-A292-3F0C8F4C6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0308-0EC5-E04E-AF9D-448A16A72BD9}" type="datetimeFigureOut">
              <a:rPr kumimoji="1" lang="ko-Kore-KR" altLang="en-US" smtClean="0"/>
              <a:t>2020. 9. 20.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D24C91-A6C4-9A41-BFFC-F3B45E46A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AF8A8F-69DF-1448-8449-6816B7BD8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1A9A9-3233-0541-96B1-60B37FD410D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84425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AFDA81-4D28-B842-88B5-D95F08BC8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B11235-89BB-4840-85EA-10E06FBCF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AA277D-DAE3-A846-88ED-07D7F6271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0308-0EC5-E04E-AF9D-448A16A72BD9}" type="datetimeFigureOut">
              <a:rPr kumimoji="1" lang="ko-Kore-KR" altLang="en-US" smtClean="0"/>
              <a:t>2020. 9. 20.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E12BAA-6678-904F-ADCA-161816D3A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7B1B29-68D0-8E40-AB25-FB723BD95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1A9A9-3233-0541-96B1-60B37FD410D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10755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6A3B8F-5CD1-E448-84B0-2A248E687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05B398-929F-C044-83C4-7C31FF2FC0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FC78E2-7FA3-9B41-93A8-80C095F9A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0308-0EC5-E04E-AF9D-448A16A72BD9}" type="datetimeFigureOut">
              <a:rPr kumimoji="1" lang="ko-Kore-KR" altLang="en-US" smtClean="0"/>
              <a:t>2020. 9. 20.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AA0A35-FAF7-D742-B46A-3D2A35E59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BBBB5-D6F4-BD4A-9DEE-568DFA9CC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1A9A9-3233-0541-96B1-60B37FD410D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69842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670218-3359-7841-B7AE-BF1E08BE9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29EB6C-805C-5747-9B43-44AFE99C6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6D6BC8-AA25-E94F-B4D7-73ED4563A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CACBE3-076C-B441-9D01-BB5140C93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0308-0EC5-E04E-AF9D-448A16A72BD9}" type="datetimeFigureOut">
              <a:rPr kumimoji="1" lang="ko-Kore-KR" altLang="en-US" smtClean="0"/>
              <a:t>2020. 9. 20.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D57F51-42E5-D947-8759-DA2EF057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49DB94-9204-A04C-85D7-68BA0C3A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1A9A9-3233-0541-96B1-60B37FD410D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52336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58A1D-522A-574B-AFC9-0E3B15606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D421D4-7A78-574E-997B-C72041232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176D2C-4C59-194E-BA28-ACC2525C1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26A1BD2-D4FB-B04B-BDCE-407F9F7592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E7AC737-6D7A-8D4B-A6C3-81A7B2ED42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C8B6F55-E629-E449-BACA-0D9B2C4EB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0308-0EC5-E04E-AF9D-448A16A72BD9}" type="datetimeFigureOut">
              <a:rPr kumimoji="1" lang="ko-Kore-KR" altLang="en-US" smtClean="0"/>
              <a:t>2020. 9. 20.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513A7E0-9C1F-0D4D-BED5-201F24433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D1B9D4-3258-3A41-BC9A-467A4BF64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1A9A9-3233-0541-96B1-60B37FD410D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82712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641BF1-06B0-3241-8691-78F323BC5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9A89BC7-0710-7145-B9A5-65388DD0F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0308-0EC5-E04E-AF9D-448A16A72BD9}" type="datetimeFigureOut">
              <a:rPr kumimoji="1" lang="ko-Kore-KR" altLang="en-US" smtClean="0"/>
              <a:t>2020. 9. 20.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D2EB222-2620-B845-963E-2E3A306DF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2510E1-A86E-C14F-8714-86FA66F0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1A9A9-3233-0541-96B1-60B37FD410D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9505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D8E428-433D-4A4C-B43A-73587C720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0308-0EC5-E04E-AF9D-448A16A72BD9}" type="datetimeFigureOut">
              <a:rPr kumimoji="1" lang="ko-Kore-KR" altLang="en-US" smtClean="0"/>
              <a:t>2020. 9. 20.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4A744A7-4893-2C4C-AA09-A2A7E8691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1995FF-B1A3-F342-AF32-C9B91BEF5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1A9A9-3233-0541-96B1-60B37FD410D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5339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1408C5-6A45-0742-888B-C047BB10E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10C2B8-05E3-C64C-AF3D-93D09CC7B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C2B5F4-0DB5-6441-A5F4-CF743685BA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E033AA-21A5-7242-9125-4B02035D3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0308-0EC5-E04E-AF9D-448A16A72BD9}" type="datetimeFigureOut">
              <a:rPr kumimoji="1" lang="ko-Kore-KR" altLang="en-US" smtClean="0"/>
              <a:t>2020. 9. 20.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ADB745-9575-6440-9B94-E226FEA7C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CD4CF9-3BA9-3745-9870-FF0FC70E4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1A9A9-3233-0541-96B1-60B37FD410D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8351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EB443E-415B-2E45-B170-E0FA3FF62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0D222F-0974-774B-BE3D-3D71369F5F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ED2023-10D8-C94F-A83F-E60D84F380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0D4BBC-B7A6-844E-81EA-131C383F8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0308-0EC5-E04E-AF9D-448A16A72BD9}" type="datetimeFigureOut">
              <a:rPr kumimoji="1" lang="ko-Kore-KR" altLang="en-US" smtClean="0"/>
              <a:t>2020. 9. 20.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27960B-354A-7146-A999-B662CF109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86F782-6C2E-3F41-8289-205765FA1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1A9A9-3233-0541-96B1-60B37FD410D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21438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0D55F09-1B6C-1448-861E-4505D16CA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6EA02C-9060-E543-B539-8717C5784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C169E3-D5F2-8B4D-8558-C438B3BC4A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680308-0EC5-E04E-AF9D-448A16A72BD9}" type="datetimeFigureOut">
              <a:rPr kumimoji="1" lang="ko-Kore-KR" altLang="en-US" smtClean="0"/>
              <a:t>2020. 9. 20.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BFE604-5C33-DC40-9641-D64BB679B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A47CCD-19EE-274B-96CB-048FD3C63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1A9A9-3233-0541-96B1-60B37FD410D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5227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lay.google.com/console/about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isisgame.com/webzine/news/nboard/4/?n=57779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bench.com/?q=node/192794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kmong.com/category/202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google.com/googleplay/android-developer/answer/7318385?hl=ko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reviewmeta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akespot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pple.com/kr/ios/app-store/" TargetMode="External"/><Relationship Id="rId5" Type="http://schemas.openxmlformats.org/officeDocument/2006/relationships/hyperlink" Target="https://apps.apple.com/kr/app/%ED%9E%88%EC%96%B4%EB%A1%9C%EC%A6%88%EC%9B%8C-%EC%B9%B4%EC%9A%B4%ED%84%B0%EC%96%B4%ED%83%9D/id1373622259#see-all/reviews" TargetMode="Externa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BFE388-228D-964E-BC5C-D29DC02726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ore-KR" dirty="0"/>
              <a:t>Detecting Rigged Review </a:t>
            </a:r>
            <a:r>
              <a:rPr kumimoji="1" lang="ko-KR" altLang="en-US" dirty="0"/>
              <a:t> </a:t>
            </a:r>
            <a:r>
              <a:rPr kumimoji="1" lang="en-US" altLang="ko-KR" dirty="0"/>
              <a:t>and </a:t>
            </a:r>
            <a:r>
              <a:rPr kumimoji="1" lang="en-US" altLang="ko-Kore-KR" dirty="0"/>
              <a:t>Rate(DRR)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C64D43-A606-384A-86EB-A6329F3B03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85815"/>
            <a:ext cx="9144000" cy="1655762"/>
          </a:xfrm>
        </p:spPr>
        <p:txBody>
          <a:bodyPr>
            <a:normAutofit lnSpcReduction="10000"/>
          </a:bodyPr>
          <a:lstStyle/>
          <a:p>
            <a:pPr algn="r"/>
            <a:r>
              <a:rPr kumimoji="1" lang="en-US" altLang="ko-Kore-KR" dirty="0"/>
              <a:t>Team 6</a:t>
            </a:r>
          </a:p>
          <a:p>
            <a:pPr algn="r"/>
            <a:r>
              <a:rPr kumimoji="1" lang="en-US" altLang="ko-Kore-KR" dirty="0"/>
              <a:t>20160542 </a:t>
            </a:r>
            <a:r>
              <a:rPr kumimoji="1" lang="en-US" altLang="ko-Kore-KR" dirty="0" err="1"/>
              <a:t>Hyunji</a:t>
            </a:r>
            <a:r>
              <a:rPr kumimoji="1" lang="en-US" altLang="ko-Kore-KR" dirty="0"/>
              <a:t> Lee</a:t>
            </a:r>
          </a:p>
          <a:p>
            <a:pPr algn="r"/>
            <a:r>
              <a:rPr kumimoji="1" lang="en-US" altLang="ko-Kore-KR" dirty="0"/>
              <a:t>20170344 </a:t>
            </a:r>
            <a:r>
              <a:rPr kumimoji="1" lang="en-US" altLang="ko-Kore-KR" dirty="0" err="1"/>
              <a:t>Minjae</a:t>
            </a:r>
            <a:r>
              <a:rPr kumimoji="1" lang="en-US" altLang="ko-Kore-KR" dirty="0"/>
              <a:t> Song</a:t>
            </a:r>
          </a:p>
          <a:p>
            <a:pPr algn="r"/>
            <a:r>
              <a:rPr kumimoji="1" lang="en-US" altLang="ko-Kore-KR" dirty="0"/>
              <a:t>2018015 </a:t>
            </a:r>
            <a:r>
              <a:rPr kumimoji="1" lang="en-US" altLang="ko-Kore-KR" dirty="0" err="1"/>
              <a:t>Junu</a:t>
            </a:r>
            <a:r>
              <a:rPr kumimoji="1" lang="en-US" altLang="ko-Kore-KR" dirty="0"/>
              <a:t> Kim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08906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23144C-7974-9742-BA8D-90CE510FD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Fake Review Detection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62A4BA-FEEA-E34F-ABB1-E7980FDFE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Rigged Reviews have Expression Characteristic</a:t>
            </a:r>
          </a:p>
          <a:p>
            <a:pPr lvl="1"/>
            <a:r>
              <a:rPr lang="en" altLang="ko-Kore-KR" dirty="0"/>
              <a:t>Fake review detection: Understanding how deception is expressed in writing(2014)</a:t>
            </a:r>
          </a:p>
          <a:p>
            <a:pPr lvl="1"/>
            <a:r>
              <a:rPr lang="en" altLang="ko-Kore-KR" dirty="0"/>
              <a:t>Understanding the process of writing fake online reviews(2014)</a:t>
            </a:r>
            <a:endParaRPr kumimoji="1" lang="en-US" altLang="ko-Kore-KR" dirty="0"/>
          </a:p>
          <a:p>
            <a:r>
              <a:rPr kumimoji="1" lang="en-US" altLang="ko-Kore-KR" dirty="0"/>
              <a:t>Fake Reviewer pattern</a:t>
            </a:r>
          </a:p>
          <a:p>
            <a:pPr lvl="1"/>
            <a:r>
              <a:rPr lang="en" altLang="ko-Kore-KR" dirty="0"/>
              <a:t>survey on fake review detection using machine learning techniques(2018)</a:t>
            </a:r>
            <a:endParaRPr kumimoji="1" lang="en-US" altLang="ko-Kore-KR" dirty="0"/>
          </a:p>
          <a:p>
            <a:r>
              <a:rPr kumimoji="1" lang="en-US" altLang="ko-Kore-KR" dirty="0"/>
              <a:t>History Pattern</a:t>
            </a:r>
          </a:p>
          <a:p>
            <a:pPr lvl="1"/>
            <a:r>
              <a:rPr lang="en" altLang="ko-Kore-KR" dirty="0"/>
              <a:t>Reliable fake review detection via modeling temporal and behavioral patterns(2017)</a:t>
            </a:r>
            <a:endParaRPr kumimoji="1" lang="ko-Kore-KR" altLang="en-US" dirty="0"/>
          </a:p>
          <a:p>
            <a:pPr lvl="1"/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94097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6B9F0F-CC53-3548-A6D5-9DA3D9055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Goal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32986C1-F544-334A-9F54-17668C122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678" y="1594398"/>
            <a:ext cx="5209822" cy="3976085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A43E25E-266C-A448-8C0E-0EBDE1AA1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450" y="2214535"/>
            <a:ext cx="3327400" cy="28321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8A9CABF-7935-1C42-A5DE-4B3329345565}"/>
              </a:ext>
            </a:extLst>
          </p:cNvPr>
          <p:cNvSpPr/>
          <p:nvPr/>
        </p:nvSpPr>
        <p:spPr>
          <a:xfrm>
            <a:off x="1263944" y="5779190"/>
            <a:ext cx="3959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hlinkClick r:id="rId4"/>
              </a:rPr>
              <a:t>https://play.google.com/console/about/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42480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5AA88A-BA2D-C84F-AC16-D53225B64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Prototype by </a:t>
            </a:r>
            <a:r>
              <a:rPr kumimoji="1" lang="en-US" altLang="ko-Kore-KR" dirty="0" err="1"/>
              <a:t>figma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1FBEA8B-2678-2845-B9F1-1DF2C0EC85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4559" y="1690688"/>
            <a:ext cx="7742881" cy="4351338"/>
          </a:xfrm>
        </p:spPr>
      </p:pic>
    </p:spTree>
    <p:extLst>
      <p:ext uri="{BB962C8B-B14F-4D97-AF65-F5344CB8AC3E}">
        <p14:creationId xmlns:p14="http://schemas.microsoft.com/office/powerpoint/2010/main" val="2926422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7C977D-4D8A-3944-BE3D-55B57FECA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Prototype by </a:t>
            </a:r>
            <a:r>
              <a:rPr kumimoji="1" lang="en-US" altLang="ko-Kore-KR" dirty="0" err="1"/>
              <a:t>figma</a:t>
            </a:r>
            <a:endParaRPr kumimoji="1" lang="ko-Kore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95B9A9DB-E759-D049-B5C3-96768A3B1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1017" y="1825625"/>
            <a:ext cx="4669965" cy="4351338"/>
          </a:xfrm>
        </p:spPr>
      </p:pic>
    </p:spTree>
    <p:extLst>
      <p:ext uri="{BB962C8B-B14F-4D97-AF65-F5344CB8AC3E}">
        <p14:creationId xmlns:p14="http://schemas.microsoft.com/office/powerpoint/2010/main" val="4292378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68B79C-2C9B-A640-84B8-6C6333EBC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Importance of Reviews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FDE2F8A-7C07-3841-BFF3-EF5E201A11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6942" y="1829375"/>
            <a:ext cx="4724400" cy="3797300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D4F4CD-9B09-D24A-AE2B-61FA3F667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658" y="1418895"/>
            <a:ext cx="4140200" cy="495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24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0201DF-349E-E940-8DFB-842E4157A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Abusing Reviews</a:t>
            </a:r>
            <a:endParaRPr kumimoji="1" lang="ko-Kore-KR" alt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DCF59595-78DC-9D41-BAC2-881A54EF0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ore-KR" dirty="0"/>
              <a:t>Surge Hacking</a:t>
            </a:r>
          </a:p>
          <a:p>
            <a:r>
              <a:rPr lang="en-US" altLang="ko-Kore-KR" dirty="0"/>
              <a:t>Infringement of right to know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4754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1857AE-0E9B-4D4C-983D-CC394685A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China Review Manufacturing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00B3E8F-1B51-744C-A4E0-95ED5274A2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2722" y="1829186"/>
            <a:ext cx="3196901" cy="435133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70FF528-35AD-DF42-B4E8-AFEC3CDAC5AC}"/>
              </a:ext>
            </a:extLst>
          </p:cNvPr>
          <p:cNvSpPr/>
          <p:nvPr/>
        </p:nvSpPr>
        <p:spPr>
          <a:xfrm>
            <a:off x="5710334" y="3727856"/>
            <a:ext cx="53707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200" dirty="0">
                <a:hlinkClick r:id="rId3"/>
              </a:rPr>
              <a:t>https://www.thisisgame.com/webzine/news/nboard/4/?n=57779</a:t>
            </a:r>
            <a:endParaRPr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97567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00BACA-F392-1F45-B431-975568680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Blizzard Deleted Negative Reviews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A5F6B84-F8FB-8442-B78A-0906AABE3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33093" y="1983279"/>
            <a:ext cx="4989470" cy="3471589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B986DE-CDB6-BB4B-AE1D-AED1AAEC0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24" y="2299519"/>
            <a:ext cx="4965199" cy="281808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7380CF7-2102-654B-9985-023861EE38BB}"/>
              </a:ext>
            </a:extLst>
          </p:cNvPr>
          <p:cNvSpPr/>
          <p:nvPr/>
        </p:nvSpPr>
        <p:spPr>
          <a:xfrm>
            <a:off x="3860367" y="5747459"/>
            <a:ext cx="3757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hlinkClick r:id="rId4"/>
              </a:rPr>
              <a:t>https://kbench.com/?q=node/192794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78918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6452B-C84A-CC4C-8639-BCB29B0A8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Review Marketing</a:t>
            </a:r>
            <a:endParaRPr kumimoji="1" lang="ko-Kore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5EC721B-D465-EC40-8ECA-57BD93C2C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6583" y="1396548"/>
            <a:ext cx="7418834" cy="4064903"/>
          </a:xfr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B4D165F-6A27-D144-A28D-4F09721637B8}"/>
              </a:ext>
            </a:extLst>
          </p:cNvPr>
          <p:cNvSpPr/>
          <p:nvPr/>
        </p:nvSpPr>
        <p:spPr>
          <a:xfrm>
            <a:off x="4424100" y="5588141"/>
            <a:ext cx="3343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hlinkClick r:id="rId3"/>
              </a:rPr>
              <a:t>https://kmong.com/category/202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45750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69AED5-EA52-B248-B317-BAFDC8683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Review Policy?</a:t>
            </a:r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EE6DD76-E6F1-9843-B549-E77AED955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1690688"/>
            <a:ext cx="10604500" cy="37973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70CCF0D-F218-1046-A80A-3BB037E6CAAF}"/>
              </a:ext>
            </a:extLst>
          </p:cNvPr>
          <p:cNvSpPr/>
          <p:nvPr/>
        </p:nvSpPr>
        <p:spPr>
          <a:xfrm>
            <a:off x="2461549" y="5616616"/>
            <a:ext cx="72689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/>
              <a:t>Google play store policy : </a:t>
            </a:r>
            <a:r>
              <a:rPr lang="ko-Kore-KR" altLang="en-US" dirty="0">
                <a:hlinkClick r:id="rId3"/>
              </a:rPr>
              <a:t>https://support.google.com/googleplay/android-developer/answer/7318385?hl=ko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77041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52B18F-DB1E-3945-BD4C-285C54605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Current Solutions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00D42C-0545-F54F-98FF-818ABACD9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Gathering Data -&gt; Analyzing Data -&gt; Calculating Stats</a:t>
            </a:r>
            <a:endParaRPr kumimoji="1"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1C8F15A-C628-F84F-A782-8D809315F268}"/>
              </a:ext>
            </a:extLst>
          </p:cNvPr>
          <p:cNvSpPr/>
          <p:nvPr/>
        </p:nvSpPr>
        <p:spPr>
          <a:xfrm>
            <a:off x="1942606" y="5335892"/>
            <a:ext cx="2568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hlinkClick r:id="rId2"/>
              </a:rPr>
              <a:t>https://reviewmeta.com/</a:t>
            </a:r>
            <a:endParaRPr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DFF198-BA0C-D341-B427-4244E40D5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188" y="2514600"/>
            <a:ext cx="9757624" cy="341001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F8C06C5-51F7-BF4D-9925-43ADC8D71638}"/>
              </a:ext>
            </a:extLst>
          </p:cNvPr>
          <p:cNvSpPr/>
          <p:nvPr/>
        </p:nvSpPr>
        <p:spPr>
          <a:xfrm>
            <a:off x="4700105" y="5924615"/>
            <a:ext cx="2791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hlinkClick r:id="rId4"/>
              </a:rPr>
              <a:t>https://www.fakespot.com/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72759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7A116F-2985-5146-8C9A-C0B075A9F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Mismatch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D8E8E0-1BA0-B345-ADB4-F593DE728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888" y="1581369"/>
            <a:ext cx="3189775" cy="43806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EE3FA94-AD10-2E4D-B3C4-4356FE352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888" y="1581369"/>
            <a:ext cx="3974224" cy="21195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7B7391B-D2E4-0F46-9C22-3D92AFCE8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6612" y="4329167"/>
            <a:ext cx="4762500" cy="15621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A811363-6D77-D24E-A5B1-AF34B8E075E2}"/>
              </a:ext>
            </a:extLst>
          </p:cNvPr>
          <p:cNvSpPr/>
          <p:nvPr/>
        </p:nvSpPr>
        <p:spPr>
          <a:xfrm>
            <a:off x="929833" y="6092765"/>
            <a:ext cx="52857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000" dirty="0">
                <a:hlinkClick r:id="rId5"/>
              </a:rPr>
              <a:t>https://apps.apple.com/kr/app/%ED%9E%88%EC%96%B4%EB%A1%9C%EC%A6%88%EC%9B%8C-%EC%B9%B4%EC%9A%B4%ED%84%B0%EC%96%B4%ED%83%9D/id1373622259#see-all/reviews</a:t>
            </a:r>
            <a:endParaRPr lang="ko-Kore-KR" altLang="en-US" sz="1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21F5D9-FE4E-EB4B-81B8-A2F25E1EE562}"/>
              </a:ext>
            </a:extLst>
          </p:cNvPr>
          <p:cNvSpPr/>
          <p:nvPr/>
        </p:nvSpPr>
        <p:spPr>
          <a:xfrm>
            <a:off x="6792663" y="6046599"/>
            <a:ext cx="23903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1000" dirty="0">
                <a:hlinkClick r:id="rId6"/>
              </a:rPr>
              <a:t>https://www.apple.com/kr/ios/app-store/</a:t>
            </a:r>
            <a:endParaRPr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173256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3348</TotalTime>
  <Words>298</Words>
  <Application>Microsoft Macintosh PowerPoint</Application>
  <PresentationFormat>와이드스크린</PresentationFormat>
  <Paragraphs>37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테마</vt:lpstr>
      <vt:lpstr>Detecting Rigged Review  and Rate(DRR)</vt:lpstr>
      <vt:lpstr>Importance of Reviews</vt:lpstr>
      <vt:lpstr>Abusing Reviews</vt:lpstr>
      <vt:lpstr>China Review Manufacturing</vt:lpstr>
      <vt:lpstr>Blizzard Deleted Negative Reviews</vt:lpstr>
      <vt:lpstr>Review Marketing</vt:lpstr>
      <vt:lpstr>Review Policy?</vt:lpstr>
      <vt:lpstr>Current Solutions</vt:lpstr>
      <vt:lpstr>Mismatch</vt:lpstr>
      <vt:lpstr>Fake Review Detection</vt:lpstr>
      <vt:lpstr>Goal</vt:lpstr>
      <vt:lpstr>Prototype by figma</vt:lpstr>
      <vt:lpstr>Prototype by figma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489 </dc:title>
  <dc:creator>송 민재</dc:creator>
  <cp:lastModifiedBy>송 민재</cp:lastModifiedBy>
  <cp:revision>25</cp:revision>
  <dcterms:created xsi:type="dcterms:W3CDTF">2020-09-17T10:56:21Z</dcterms:created>
  <dcterms:modified xsi:type="dcterms:W3CDTF">2020-09-20T06:18:50Z</dcterms:modified>
</cp:coreProperties>
</file>